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61" r:id="rId6"/>
    <p:sldId id="267" r:id="rId7"/>
    <p:sldId id="268" r:id="rId8"/>
    <p:sldId id="263" r:id="rId9"/>
    <p:sldId id="269" r:id="rId10"/>
    <p:sldId id="264" r:id="rId11"/>
    <p:sldId id="265" r:id="rId12"/>
    <p:sldId id="266" r:id="rId13"/>
    <p:sldId id="270" r:id="rId14"/>
    <p:sldId id="271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94660"/>
  </p:normalViewPr>
  <p:slideViewPr>
    <p:cSldViewPr>
      <p:cViewPr>
        <p:scale>
          <a:sx n="60" d="100"/>
          <a:sy n="60" d="100"/>
        </p:scale>
        <p:origin x="-1050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animation, then go back and repeat: asking to attend</a:t>
            </a:r>
            <a:r>
              <a:rPr lang="en-US" baseline="0" dirty="0" smtClean="0"/>
              <a:t> to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2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animation, then go back and repeat: asking to attend</a:t>
            </a:r>
            <a:r>
              <a:rPr lang="en-US" baseline="0" dirty="0" smtClean="0"/>
              <a:t> to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2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Computing the Neural Substrates of Attention and Awareness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49530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Kalanit</a:t>
            </a:r>
            <a:r>
              <a:rPr lang="en-US" dirty="0" smtClean="0"/>
              <a:t> Lab Meeting – 2015-02-06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7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Cohen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6946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Perception: Impossible Under Load?</a:t>
            </a:r>
            <a:endParaRPr lang="en-US" sz="3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38200"/>
            <a:ext cx="6851650" cy="547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6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Boxtel</a:t>
            </a:r>
            <a:r>
              <a:rPr lang="en-US" dirty="0" smtClean="0"/>
              <a:t> et al., 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95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Attempts to Dis-Entangle Attention/Awareness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501434" cy="371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7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10" y="3886200"/>
            <a:ext cx="4191000" cy="2244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Boxtel</a:t>
            </a:r>
            <a:r>
              <a:rPr lang="en-US" dirty="0" smtClean="0"/>
              <a:t> et al., 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95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Attempts to Dis-Entangle Attention/Awareness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501434" cy="371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42421" y="3516868"/>
            <a:ext cx="220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Afterimage Length 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62800" y="6336268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http://www.globeimages.net/data/media/180/berlin_cathedral_front.jpg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9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Operational Definitions vs. Neural Activity</a:t>
            </a:r>
            <a:endParaRPr lang="en-US" sz="3200" dirty="0"/>
          </a:p>
        </p:txBody>
      </p:sp>
      <p:pic>
        <p:nvPicPr>
          <p:cNvPr id="10245" name="Picture 5" descr="http://www.globeimages.net/data/media/180/berlin_cathedral_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42366"/>
            <a:ext cx="8382000" cy="55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480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6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ru.stanford.edu/lib/exe/fetch.php/shared/brainice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43275"/>
            <a:ext cx="7620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976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 University</a:t>
            </a:r>
            <a:endParaRPr lang="en-US" sz="3200" dirty="0"/>
          </a:p>
        </p:txBody>
      </p:sp>
      <p:pic>
        <p:nvPicPr>
          <p:cNvPr id="2052" name="Picture 4" descr="http://gru.stanford.edu/lib/exe/fetch.php/shared/jlgheadshot.jpg?w=240&amp;h=160&amp;cache=cach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5334"/>
            <a:ext cx="2286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u.stanford.edu/lib/exe/fetch.php/shared/steevelaquitaine.jpg?w=140&amp;h=140&amp;cache=cach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064307"/>
            <a:ext cx="1333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0" y="2667000"/>
            <a:ext cx="15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Justin Gardner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37328" y="2667000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Steeve</a:t>
            </a:r>
            <a:r>
              <a:rPr lang="en-US" dirty="0" smtClean="0"/>
              <a:t> </a:t>
            </a:r>
            <a:r>
              <a:rPr lang="en-US" dirty="0" err="1" smtClean="0"/>
              <a:t>Laquitaine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0"/>
            <a:ext cx="12182475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ourismus.meinestadt.de/;pass/site/meinestadt/get/documents/meinestadt/images/Stadtspezifisch/Berlin/berlin-panorama-widescreen_unbekannt_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-20782"/>
            <a:ext cx="12179360" cy="68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3810000" y="1752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04455" y="-651164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43655" y="6428509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15600" y="-249382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9200" y="-762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-3276600" y="-304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-3124200" y="7239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2400" y="7162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34000" y="7086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19400" y="-609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68000" y="3657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49000" y="54864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-3619500" y="3657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53200" y="725805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686800" y="7239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1752600" y="207818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5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1.41667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157 1.172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58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21965E-6 L -1.4 0.8575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00" y="4286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7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0.02222 L 0.49132 0.0338 C 0.59427 0.04653 0.74844 0.05393 0.90886 0.05393 C 1.09219 0.05393 1.23872 0.04653 1.34167 0.0338 L 1.83334 -0.02222 " pathEditMode="relative" rAng="0" ptsTypes="FffFF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67" y="379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2.22222E-6 L -0.33333 1.2444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6222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-3.33333E-6 L 0.8 1.1060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0" y="5530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9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9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9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4167 0.06667 L -0.03333 -1.1444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6055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9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3.33333E-6 -3.33333E-6 L 0.175 1.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600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9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401 -0.04444 L -1.0901 -1.2777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00" y="-6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9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9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3.33333E-6 L -1.49167 0.1111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583" y="55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7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5.55112E-17 -0.27777 L 0.47344 -0.03379 C 0.57257 0.02153 0.72118 0.05394 0.87569 0.05394 C 1.05243 0.05394 1.19358 0.02153 1.29271 -0.03379 L 1.76667 -0.27777 " pathEditMode="relative" rAng="0" ptsTypes="FffFF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33" y="1657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3.33333E-6 3.33333E-6 L -1.49167 0.1111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583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0"/>
            <a:ext cx="12182475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ourismus.meinestadt.de/;pass/site/meinestadt/get/documents/meinestadt/images/Stadtspezifisch/Berlin/berlin-panorama-widescreen_unbekannt_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-20782"/>
            <a:ext cx="12179360" cy="68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3810000" y="1752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04455" y="-651164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43655" y="6428509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15600" y="-249382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9200" y="-762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-3276600" y="-304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-3124200" y="7239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2400" y="7162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34000" y="7086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19400" y="-609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68000" y="3657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49000" y="54864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-3619500" y="3657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53200" y="725805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686800" y="7239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1752600" y="207818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838200" y="2743200"/>
            <a:ext cx="838200" cy="609602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42554" y="4904508"/>
            <a:ext cx="1167245" cy="103909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04455" y="3733800"/>
            <a:ext cx="1167245" cy="4572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791200" y="665018"/>
            <a:ext cx="1167245" cy="2916382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162800" y="5105400"/>
            <a:ext cx="2057400" cy="1163782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1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157 1.172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58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21965E-6 L -1.4 0.8575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00" y="4286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0.02222 L 0.49132 0.0338 C 0.59427 0.04653 0.74844 0.05393 0.90886 0.05393 C 1.09219 0.05393 1.23872 0.04653 1.34167 0.0338 L 1.83334 -0.02222 " pathEditMode="relative" rAng="0" ptsTypes="FffFF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67" y="379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2.22222E-6 L -0.33333 1.2444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6222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9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-3.33333E-6 L 0.8 1.1060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0" y="5530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9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4167 0.06667 L -0.03333 -1.1444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6055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9" presetClass="path" presetSubtype="0" accel="50000" decel="5000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3.33333E-6 -3.33333E-6 L 0.175 1.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600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9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401 -0.04444 L -1.0901 -1.2777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00" y="-6166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9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9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3.33333E-6 L -1.49167 0.1111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583" y="555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5.55112E-17 -0.27777 L 0.47344 -0.03379 C 0.57257 0.02153 0.72118 0.05394 0.87569 0.05394 C 1.05243 0.05394 1.19358 0.02153 1.29271 -0.03379 L 1.76667 -0.27777 " pathEditMode="relative" rAng="0" ptsTypes="FffFF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33" y="1657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9" presetClass="path" presetSubtype="0" accel="50000" decel="5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3.33333E-6 3.33333E-6 L -1.49167 0.1111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583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480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48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48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705350"/>
            <a:ext cx="12668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389586"/>
            <a:ext cx="13335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2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93" y="2812204"/>
            <a:ext cx="3662362" cy="395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71625"/>
            <a:ext cx="13049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535854"/>
            <a:ext cx="12858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1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05056"/>
            <a:ext cx="32099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93" y="2812204"/>
            <a:ext cx="3662362" cy="395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71625"/>
            <a:ext cx="13049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535854"/>
            <a:ext cx="12858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4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180</Words>
  <Application>Microsoft Office PowerPoint</Application>
  <PresentationFormat>On-screen Show (4:3)</PresentationFormat>
  <Paragraphs>39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Computing the Neural Substrates of Attention and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11</cp:revision>
  <dcterms:created xsi:type="dcterms:W3CDTF">2015-02-02T04:45:42Z</dcterms:created>
  <dcterms:modified xsi:type="dcterms:W3CDTF">2015-02-02T06:52:22Z</dcterms:modified>
</cp:coreProperties>
</file>